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9" r:id="rId10"/>
    <p:sldId id="265" r:id="rId11"/>
    <p:sldId id="266" r:id="rId12"/>
    <p:sldId id="270" r:id="rId13"/>
    <p:sldId id="267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46"/>
    <a:srgbClr val="49702E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70"/>
    <p:restoredTop sz="94629"/>
  </p:normalViewPr>
  <p:slideViewPr>
    <p:cSldViewPr snapToGrid="0" snapToObjects="1">
      <p:cViewPr>
        <p:scale>
          <a:sx n="84" d="100"/>
          <a:sy n="84" d="100"/>
        </p:scale>
        <p:origin x="2888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19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51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29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386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5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2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849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60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895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741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1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2C7DE-940F-F84D-87FC-CB6C77FFB87A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488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slide" Target="slide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1" y="1142106"/>
            <a:ext cx="3731142" cy="4008127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086098" y="1685112"/>
            <a:ext cx="2971800" cy="2971800"/>
          </a:xfrm>
          <a:prstGeom prst="ellipse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Cash Receipts</a:t>
            </a:r>
            <a:endParaRPr lang="en-US" sz="4000" dirty="0"/>
          </a:p>
        </p:txBody>
      </p:sp>
      <p:sp>
        <p:nvSpPr>
          <p:cNvPr id="2" name="Flowchart: Document 1"/>
          <p:cNvSpPr/>
          <p:nvPr/>
        </p:nvSpPr>
        <p:spPr>
          <a:xfrm>
            <a:off x="0" y="-64066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Document 11"/>
          <p:cNvSpPr/>
          <p:nvPr/>
        </p:nvSpPr>
        <p:spPr>
          <a:xfrm flipH="1" flipV="1">
            <a:off x="0" y="5885069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hlinkClick r:id="rId3" action="ppaction://hlinksldjump"/>
          </p:cNvPr>
          <p:cNvSpPr/>
          <p:nvPr/>
        </p:nvSpPr>
        <p:spPr>
          <a:xfrm>
            <a:off x="3023884" y="5101740"/>
            <a:ext cx="3096229" cy="457999"/>
          </a:xfrm>
          <a:prstGeom prst="roundRect">
            <a:avLst/>
          </a:prstGeom>
          <a:solidFill>
            <a:srgbClr val="000046"/>
          </a:solidFill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Click to Begin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1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20" y="107135"/>
            <a:ext cx="9481040" cy="563242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15" y="1308610"/>
            <a:ext cx="4331525" cy="4331525"/>
          </a:xfrm>
          <a:prstGeom prst="rect">
            <a:avLst/>
          </a:prstGeom>
        </p:spPr>
      </p:pic>
      <p:sp>
        <p:nvSpPr>
          <p:cNvPr id="11" name="Rectangle 10">
            <a:hlinkClick r:id="" action="ppaction://hlinkshowjump?jump=nextslide"/>
          </p:cNvPr>
          <p:cNvSpPr/>
          <p:nvPr/>
        </p:nvSpPr>
        <p:spPr>
          <a:xfrm>
            <a:off x="7793454" y="4581485"/>
            <a:ext cx="454075" cy="205667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324100" y="6101924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Click </a:t>
            </a:r>
            <a:r>
              <a:rPr lang="en-US" sz="2800" b="1" i="1" dirty="0" smtClean="0">
                <a:solidFill>
                  <a:schemeClr val="bg1"/>
                </a:solidFill>
              </a:rPr>
              <a:t>Done</a:t>
            </a:r>
            <a:r>
              <a:rPr lang="en-US" sz="2800" i="1" dirty="0" smtClean="0">
                <a:solidFill>
                  <a:schemeClr val="bg1"/>
                </a:solidFill>
              </a:rPr>
              <a:t> when all are selected</a:t>
            </a:r>
            <a:endParaRPr 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95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19" y="107135"/>
            <a:ext cx="9481038" cy="563242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36" name="Rectangle 35">
            <a:hlinkClick r:id="" action="ppaction://hlinkshowjump?jump=nextslide"/>
          </p:cNvPr>
          <p:cNvSpPr/>
          <p:nvPr/>
        </p:nvSpPr>
        <p:spPr>
          <a:xfrm>
            <a:off x="1565030" y="1909482"/>
            <a:ext cx="517111" cy="17789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324100" y="6101924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Collapse the first table.</a:t>
            </a:r>
            <a:endParaRPr 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02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19" y="107135"/>
            <a:ext cx="9481038" cy="563242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36" name="Rectangle 35">
            <a:hlinkClick r:id="" action="ppaction://hlinkshowjump?jump=nextslide"/>
          </p:cNvPr>
          <p:cNvSpPr/>
          <p:nvPr/>
        </p:nvSpPr>
        <p:spPr>
          <a:xfrm>
            <a:off x="2452536" y="3056965"/>
            <a:ext cx="102405" cy="107576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Click </a:t>
            </a:r>
            <a:r>
              <a:rPr lang="en-US" sz="2800" b="1" i="1" dirty="0" smtClean="0">
                <a:solidFill>
                  <a:schemeClr val="bg1"/>
                </a:solidFill>
              </a:rPr>
              <a:t>Summary Report</a:t>
            </a:r>
            <a:r>
              <a:rPr lang="en-US" sz="2800" i="1" dirty="0" smtClean="0">
                <a:solidFill>
                  <a:schemeClr val="bg1"/>
                </a:solidFill>
              </a:rPr>
              <a:t>.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will only display subtotals and totals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not transaction numbers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598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19" y="107135"/>
            <a:ext cx="9481038" cy="563242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324100" y="6079431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Run the </a:t>
            </a:r>
            <a:r>
              <a:rPr lang="en-US" sz="2800" i="1" dirty="0" smtClean="0">
                <a:solidFill>
                  <a:schemeClr val="bg1"/>
                </a:solidFill>
              </a:rPr>
              <a:t>Summary Report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hlinkClick r:id="" action="ppaction://hlinkshowjump?jump=nextslide"/>
          </p:cNvPr>
          <p:cNvSpPr/>
          <p:nvPr/>
        </p:nvSpPr>
        <p:spPr>
          <a:xfrm>
            <a:off x="3142818" y="4473388"/>
            <a:ext cx="559606" cy="15996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2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18" y="107135"/>
            <a:ext cx="9481036" cy="563242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This sheet is </a:t>
            </a:r>
            <a:r>
              <a:rPr lang="en-US" sz="2800" i="1" dirty="0" smtClean="0">
                <a:solidFill>
                  <a:schemeClr val="bg1"/>
                </a:solidFill>
              </a:rPr>
              <a:t>submitted to </a:t>
            </a:r>
            <a:r>
              <a:rPr lang="en-US" sz="2800" i="1" dirty="0" smtClean="0">
                <a:solidFill>
                  <a:schemeClr val="bg1"/>
                </a:solidFill>
              </a:rPr>
              <a:t>Finance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333625" y="6313982"/>
            <a:ext cx="66827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Part of the Cash Out process includes printing this sheet.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When you are finished reviewing this report, click </a:t>
            </a:r>
            <a:r>
              <a:rPr lang="en-US" sz="1600" b="1" dirty="0" smtClean="0">
                <a:solidFill>
                  <a:schemeClr val="bg1"/>
                </a:solidFill>
              </a:rPr>
              <a:t>Finish</a:t>
            </a:r>
            <a:r>
              <a:rPr lang="en-US" sz="1600" dirty="0" smtClean="0">
                <a:solidFill>
                  <a:schemeClr val="bg1"/>
                </a:solidFill>
              </a:rPr>
              <a:t> to move on.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hlinkClick r:id="rId3" action="ppaction://hlinksldjump"/>
          </p:cNvPr>
          <p:cNvSpPr/>
          <p:nvPr/>
        </p:nvSpPr>
        <p:spPr>
          <a:xfrm>
            <a:off x="7770011" y="6105853"/>
            <a:ext cx="1236829" cy="457999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Finish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15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1" y="1142106"/>
            <a:ext cx="3731142" cy="4008127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086098" y="1685112"/>
            <a:ext cx="2971800" cy="2971800"/>
          </a:xfrm>
          <a:prstGeom prst="ellipse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3200" b="1" dirty="0" smtClean="0"/>
              <a:t>Error</a:t>
            </a:r>
            <a:r>
              <a:rPr lang="en-US" sz="3200" dirty="0" smtClean="0"/>
              <a:t>!</a:t>
            </a:r>
          </a:p>
          <a:p>
            <a:pPr algn="ctr"/>
            <a:r>
              <a:rPr lang="en-US" sz="1400" dirty="0" smtClean="0"/>
              <a:t>Please follow the on-screen</a:t>
            </a:r>
          </a:p>
          <a:p>
            <a:pPr algn="ctr"/>
            <a:r>
              <a:rPr lang="en-US" sz="1400" dirty="0" smtClean="0"/>
              <a:t>instructions to continue.</a:t>
            </a:r>
            <a:endParaRPr lang="en-US" sz="1400" dirty="0"/>
          </a:p>
        </p:txBody>
      </p:sp>
      <p:sp>
        <p:nvSpPr>
          <p:cNvPr id="18" name="Flowchart: Document 17"/>
          <p:cNvSpPr/>
          <p:nvPr/>
        </p:nvSpPr>
        <p:spPr>
          <a:xfrm>
            <a:off x="0" y="-64066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Document 18"/>
          <p:cNvSpPr/>
          <p:nvPr/>
        </p:nvSpPr>
        <p:spPr>
          <a:xfrm flipH="1" flipV="1">
            <a:off x="0" y="5885069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hlinkClick r:id="rId3" action="ppaction://hlinksldjump"/>
          </p:cNvPr>
          <p:cNvSpPr/>
          <p:nvPr/>
        </p:nvSpPr>
        <p:spPr>
          <a:xfrm>
            <a:off x="3023884" y="5101740"/>
            <a:ext cx="3096229" cy="457999"/>
          </a:xfrm>
          <a:prstGeom prst="roundRect">
            <a:avLst/>
          </a:prstGeom>
          <a:solidFill>
            <a:srgbClr val="000046"/>
          </a:solidFill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 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1" y="1142106"/>
            <a:ext cx="3731142" cy="4008127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3086098" y="1685112"/>
            <a:ext cx="2971800" cy="2971800"/>
          </a:xfrm>
          <a:prstGeom prst="ellipse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en-US" sz="3200" b="1" dirty="0" smtClean="0"/>
              <a:t>Complete</a:t>
            </a:r>
            <a:endParaRPr lang="en-US" sz="3200" dirty="0" smtClean="0"/>
          </a:p>
          <a:p>
            <a:pPr algn="ctr"/>
            <a:r>
              <a:rPr lang="en-US" sz="1400" dirty="0" smtClean="0"/>
              <a:t>Please navigate to the next module</a:t>
            </a:r>
          </a:p>
          <a:p>
            <a:pPr algn="ctr"/>
            <a:r>
              <a:rPr lang="en-US" sz="1400" dirty="0" smtClean="0"/>
              <a:t>in the course to continue.</a:t>
            </a:r>
            <a:endParaRPr lang="en-US" sz="1400" dirty="0"/>
          </a:p>
        </p:txBody>
      </p:sp>
      <p:sp>
        <p:nvSpPr>
          <p:cNvPr id="17" name="Flowchart: Document 16"/>
          <p:cNvSpPr/>
          <p:nvPr/>
        </p:nvSpPr>
        <p:spPr>
          <a:xfrm>
            <a:off x="0" y="-64066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Document 17"/>
          <p:cNvSpPr/>
          <p:nvPr/>
        </p:nvSpPr>
        <p:spPr>
          <a:xfrm flipH="1" flipV="1">
            <a:off x="0" y="5885069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hlinkClick r:id="rId3" action="ppaction://hlinksldjump"/>
          </p:cNvPr>
          <p:cNvSpPr/>
          <p:nvPr/>
        </p:nvSpPr>
        <p:spPr>
          <a:xfrm>
            <a:off x="3023884" y="5101740"/>
            <a:ext cx="3096229" cy="457999"/>
          </a:xfrm>
          <a:prstGeom prst="roundRect">
            <a:avLst/>
          </a:prstGeom>
          <a:solidFill>
            <a:srgbClr val="000046"/>
          </a:solidFill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Restart Course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21" y="107135"/>
            <a:ext cx="9481042" cy="5632422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324100" y="5920740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</a:t>
            </a:r>
            <a:r>
              <a:rPr lang="en-US" sz="2800" b="1" i="1" dirty="0" smtClean="0">
                <a:solidFill>
                  <a:schemeClr val="bg1"/>
                </a:solidFill>
              </a:rPr>
              <a:t>Reports </a:t>
            </a:r>
            <a:r>
              <a:rPr lang="en-US" sz="2800" i="1" dirty="0" smtClean="0">
                <a:solidFill>
                  <a:schemeClr val="bg1"/>
                </a:solidFill>
              </a:rPr>
              <a:t>module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324100" y="6394483"/>
            <a:ext cx="6682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This is where we print all reports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hlinkClick r:id="" action="ppaction://hlinkshowjump?jump=nextslide"/>
          </p:cNvPr>
          <p:cNvSpPr/>
          <p:nvPr/>
        </p:nvSpPr>
        <p:spPr>
          <a:xfrm>
            <a:off x="6441830" y="750366"/>
            <a:ext cx="517111" cy="377790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4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20" y="107135"/>
            <a:ext cx="9481040" cy="5632422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324100" y="5981152"/>
            <a:ext cx="66827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bg1"/>
                </a:solidFill>
              </a:rPr>
              <a:t>Select the </a:t>
            </a:r>
            <a:r>
              <a:rPr lang="en-US" sz="2000" b="1" i="1" dirty="0" smtClean="0">
                <a:solidFill>
                  <a:schemeClr val="bg1"/>
                </a:solidFill>
              </a:rPr>
              <a:t>Cash Receipts</a:t>
            </a:r>
            <a:r>
              <a:rPr lang="en-US" sz="2000" i="1" dirty="0" smtClean="0">
                <a:solidFill>
                  <a:schemeClr val="bg1"/>
                </a:solidFill>
              </a:rPr>
              <a:t> option from the </a:t>
            </a:r>
            <a:r>
              <a:rPr lang="en-US" sz="2000" b="1" i="1" dirty="0" smtClean="0">
                <a:solidFill>
                  <a:schemeClr val="bg1"/>
                </a:solidFill>
              </a:rPr>
              <a:t>Daily Close Reports</a:t>
            </a:r>
            <a:r>
              <a:rPr lang="en-US" sz="2000" i="1" dirty="0" smtClean="0">
                <a:solidFill>
                  <a:schemeClr val="bg1"/>
                </a:solidFill>
              </a:rPr>
              <a:t> section.</a:t>
            </a:r>
            <a:endParaRPr lang="en-US" sz="2000" i="1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hlinkClick r:id="" action="ppaction://hlinkshowjump?jump=nextslide"/>
          </p:cNvPr>
          <p:cNvSpPr/>
          <p:nvPr/>
        </p:nvSpPr>
        <p:spPr>
          <a:xfrm>
            <a:off x="6159332" y="2200506"/>
            <a:ext cx="739556" cy="12454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20" y="107135"/>
            <a:ext cx="9481040" cy="563242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324100" y="6051364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After verifying the date, select </a:t>
            </a:r>
            <a:r>
              <a:rPr lang="en-US" sz="2800" b="1" i="1" dirty="0" smtClean="0">
                <a:solidFill>
                  <a:schemeClr val="bg1"/>
                </a:solidFill>
              </a:rPr>
              <a:t>Workstations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hlinkClick r:id="" action="ppaction://hlinkshowjump?jump=nextslide"/>
          </p:cNvPr>
          <p:cNvSpPr/>
          <p:nvPr/>
        </p:nvSpPr>
        <p:spPr>
          <a:xfrm>
            <a:off x="1749250" y="3376245"/>
            <a:ext cx="574850" cy="173563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5587341" y="2013883"/>
            <a:ext cx="2743200" cy="2743200"/>
          </a:xfrm>
          <a:prstGeom prst="ellipse">
            <a:avLst/>
          </a:prstGeom>
          <a:solidFill>
            <a:srgbClr val="000046"/>
          </a:solidFill>
          <a:ln w="7620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400" b="1" i="1" dirty="0" smtClean="0"/>
              <a:t>NOTE</a:t>
            </a:r>
            <a:r>
              <a:rPr lang="en-US" dirty="0" smtClean="0"/>
              <a:t>:</a:t>
            </a:r>
          </a:p>
          <a:p>
            <a:pPr algn="ctr"/>
            <a:r>
              <a:rPr lang="en-US" dirty="0" smtClean="0"/>
              <a:t>Today’s date is automatically input for you.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820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20" y="107135"/>
            <a:ext cx="9481040" cy="563242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324100" y="6101924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all workstations for your location.</a:t>
            </a:r>
            <a:endParaRPr lang="en-US" sz="2800" i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15" y="1308610"/>
            <a:ext cx="4331525" cy="4331525"/>
          </a:xfrm>
          <a:prstGeom prst="rect">
            <a:avLst/>
          </a:prstGeom>
        </p:spPr>
      </p:pic>
      <p:sp>
        <p:nvSpPr>
          <p:cNvPr id="36" name="Rectangle 35">
            <a:hlinkClick r:id="" action="ppaction://hlinkshowjump?jump=nextslide"/>
          </p:cNvPr>
          <p:cNvSpPr/>
          <p:nvPr/>
        </p:nvSpPr>
        <p:spPr>
          <a:xfrm>
            <a:off x="5364019" y="2100104"/>
            <a:ext cx="132429" cy="144249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4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20" y="107135"/>
            <a:ext cx="9481040" cy="563242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324100" y="6101924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next workstation </a:t>
            </a:r>
            <a:r>
              <a:rPr lang="en-US" sz="2800" i="1" smtClean="0">
                <a:solidFill>
                  <a:schemeClr val="bg1"/>
                </a:solidFill>
              </a:rPr>
              <a:t>in the list</a:t>
            </a:r>
            <a:endParaRPr lang="en-US" sz="2800" i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15" y="1308610"/>
            <a:ext cx="4331525" cy="4331525"/>
          </a:xfrm>
          <a:prstGeom prst="rect">
            <a:avLst/>
          </a:prstGeom>
        </p:spPr>
      </p:pic>
      <p:sp>
        <p:nvSpPr>
          <p:cNvPr id="11" name="Rectangle 10">
            <a:hlinkClick r:id="" action="ppaction://hlinkshowjump?jump=nextslide"/>
          </p:cNvPr>
          <p:cNvSpPr/>
          <p:nvPr/>
        </p:nvSpPr>
        <p:spPr>
          <a:xfrm>
            <a:off x="5364019" y="2401551"/>
            <a:ext cx="132429" cy="144249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46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20" y="107135"/>
            <a:ext cx="9481040" cy="563242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205990" y="5920740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Main Text Instruction Will Go Here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05990" y="6394483"/>
            <a:ext cx="65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Sub Instruction Here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6" name="Flowchart: Document 5"/>
          <p:cNvSpPr/>
          <p:nvPr/>
        </p:nvSpPr>
        <p:spPr>
          <a:xfrm flipH="1" flipV="1">
            <a:off x="0" y="5642810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377190" y="4725735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324100" y="6101924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the next workstation </a:t>
            </a:r>
            <a:r>
              <a:rPr lang="en-US" sz="2800" i="1" smtClean="0">
                <a:solidFill>
                  <a:schemeClr val="bg1"/>
                </a:solidFill>
              </a:rPr>
              <a:t>in the list</a:t>
            </a:r>
            <a:endParaRPr lang="en-US" sz="2800" i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15" y="1308610"/>
            <a:ext cx="4331525" cy="4331525"/>
          </a:xfrm>
          <a:prstGeom prst="rect">
            <a:avLst/>
          </a:prstGeom>
        </p:spPr>
      </p:pic>
      <p:sp>
        <p:nvSpPr>
          <p:cNvPr id="11" name="Rectangle 10">
            <a:hlinkClick r:id="" action="ppaction://hlinkshowjump?jump=nextslide"/>
          </p:cNvPr>
          <p:cNvSpPr/>
          <p:nvPr/>
        </p:nvSpPr>
        <p:spPr>
          <a:xfrm>
            <a:off x="5364019" y="2702994"/>
            <a:ext cx="132429" cy="144249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83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mple_Trainer_ActiveBWC_Customers" id="{A860BC7E-C09D-2C44-A353-EC64E1BEF3BD}" vid="{4BABD2AE-AF75-7D43-B25B-00C8498628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Sample_Trainer_ActiveBWC</Template>
  <TotalTime>39</TotalTime>
  <Words>276</Words>
  <Application>Microsoft Macintosh PowerPoint</Application>
  <PresentationFormat>On-screen Show (4:3)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Aharoni</vt:lpstr>
      <vt:lpstr>Calibri</vt:lpstr>
      <vt:lpstr>Calibri Light</vt:lpstr>
      <vt:lpstr>Mangal</vt:lpstr>
      <vt:lpstr>Tw Cen MT Condensed Extra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Goulet</dc:creator>
  <cp:lastModifiedBy>Justin Goulet</cp:lastModifiedBy>
  <cp:revision>24</cp:revision>
  <dcterms:created xsi:type="dcterms:W3CDTF">2017-01-11T22:45:46Z</dcterms:created>
  <dcterms:modified xsi:type="dcterms:W3CDTF">2017-01-25T22:32:42Z</dcterms:modified>
</cp:coreProperties>
</file>

<file path=docProps/thumbnail.jpeg>
</file>